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50" r:id="rId3"/>
    <p:sldId id="351" r:id="rId4"/>
    <p:sldId id="353" r:id="rId5"/>
    <p:sldId id="352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23" autoAdjust="0"/>
    <p:restoredTop sz="94660"/>
  </p:normalViewPr>
  <p:slideViewPr>
    <p:cSldViewPr>
      <p:cViewPr>
        <p:scale>
          <a:sx n="100" d="100"/>
          <a:sy n="100" d="100"/>
        </p:scale>
        <p:origin x="-1140" y="-3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0591B3-B4ED-4C31-8AEF-63EEC6A32F51}" type="datetimeFigureOut">
              <a:rPr lang="en-US" smtClean="0"/>
              <a:pPr/>
              <a:t>9/29/2009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C9CD3E-C4DD-43B9-AEC7-701D4227FAD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24000"/>
            <a:ext cx="7772400" cy="1470025"/>
          </a:xfrm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 err="1" smtClean="0">
                <a:solidFill>
                  <a:srgbClr val="FFC000"/>
                </a:solidFill>
              </a:rPr>
              <a:t>PerfTest</a:t>
            </a:r>
            <a:r>
              <a:rPr lang="en-US" dirty="0" smtClean="0">
                <a:solidFill>
                  <a:srgbClr val="FFC000"/>
                </a:solidFill>
              </a:rPr>
              <a:t>:</a:t>
            </a:r>
            <a:br>
              <a:rPr lang="en-US" dirty="0" smtClean="0">
                <a:solidFill>
                  <a:srgbClr val="FFC000"/>
                </a:solidFill>
              </a:rPr>
            </a:br>
            <a:r>
              <a:rPr lang="en-US" dirty="0" smtClean="0">
                <a:solidFill>
                  <a:srgbClr val="FFC000"/>
                </a:solidFill>
              </a:rPr>
              <a:t>Meeting Note (09/29/09)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Yoonki</a:t>
            </a:r>
            <a:r>
              <a:rPr lang="en-US" dirty="0" smtClean="0"/>
              <a:t> Song</a:t>
            </a:r>
          </a:p>
          <a:p>
            <a:r>
              <a:rPr lang="en-US" dirty="0" smtClean="0"/>
              <a:t>Last Updated: Sep. </a:t>
            </a:r>
            <a:r>
              <a:rPr lang="en-US" dirty="0" smtClean="0"/>
              <a:t>29, </a:t>
            </a:r>
            <a:r>
              <a:rPr lang="en-US" dirty="0" smtClean="0"/>
              <a:t>2009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"/>
            <a:ext cx="9144315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ounded Rectangular Callout 5"/>
          <p:cNvSpPr/>
          <p:nvPr/>
        </p:nvSpPr>
        <p:spPr>
          <a:xfrm>
            <a:off x="7010400" y="2514600"/>
            <a:ext cx="1600200" cy="381000"/>
          </a:xfrm>
          <a:prstGeom prst="wedgeRoundRectCallout">
            <a:avLst>
              <a:gd name="adj1" fmla="val -63095"/>
              <a:gd name="adj2" fmla="val -20000"/>
              <a:gd name="adj3" fmla="val 16667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tx1"/>
                </a:solidFill>
              </a:rPr>
              <a:t>Servlet</a:t>
            </a:r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7" name="Content Placeholder 8"/>
          <p:cNvGraphicFramePr>
            <a:graphicFrameLocks/>
          </p:cNvGraphicFramePr>
          <p:nvPr/>
        </p:nvGraphicFramePr>
        <p:xfrm>
          <a:off x="8382000" y="0"/>
          <a:ext cx="762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000"/>
                <a:gridCol w="381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"/>
            <a:ext cx="9144316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ounded Rectangular Callout 4"/>
          <p:cNvSpPr/>
          <p:nvPr/>
        </p:nvSpPr>
        <p:spPr>
          <a:xfrm>
            <a:off x="7239000" y="3352800"/>
            <a:ext cx="1600200" cy="838200"/>
          </a:xfrm>
          <a:prstGeom prst="wedgeRoundRectCallout">
            <a:avLst>
              <a:gd name="adj1" fmla="val -32142"/>
              <a:gd name="adj2" fmla="val -80909"/>
              <a:gd name="adj3" fmla="val 16667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Response Time 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Breakdown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ounded Rectangular Callout 5"/>
          <p:cNvSpPr/>
          <p:nvPr/>
        </p:nvSpPr>
        <p:spPr>
          <a:xfrm>
            <a:off x="0" y="228600"/>
            <a:ext cx="1524000" cy="990600"/>
          </a:xfrm>
          <a:prstGeom prst="wedgeRoundRectCallout">
            <a:avLst>
              <a:gd name="adj1" fmla="val 28403"/>
              <a:gd name="adj2" fmla="val 70192"/>
              <a:gd name="adj3" fmla="val 16667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RTP Workbench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showing Performance Result</a:t>
            </a:r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</p:nvPr>
        </p:nvGraphicFramePr>
        <p:xfrm>
          <a:off x="8382000" y="0"/>
          <a:ext cx="762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000"/>
                <a:gridCol w="381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"/>
            <a:ext cx="9144316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" name="Content Placeholder 8"/>
          <p:cNvGraphicFramePr>
            <a:graphicFrameLocks/>
          </p:cNvGraphicFramePr>
          <p:nvPr/>
        </p:nvGraphicFramePr>
        <p:xfrm>
          <a:off x="8382000" y="0"/>
          <a:ext cx="762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000"/>
                <a:gridCol w="381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Rounded Rectangular Callout 7"/>
          <p:cNvSpPr/>
          <p:nvPr/>
        </p:nvSpPr>
        <p:spPr>
          <a:xfrm>
            <a:off x="1981200" y="1066800"/>
            <a:ext cx="1219200" cy="533400"/>
          </a:xfrm>
          <a:prstGeom prst="wedgeRoundRectCallout">
            <a:avLst>
              <a:gd name="adj1" fmla="val 69012"/>
              <a:gd name="adj2" fmla="val 57240"/>
              <a:gd name="adj3" fmla="val 16667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RPT Driver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2438400" y="228600"/>
            <a:ext cx="1219200" cy="533400"/>
          </a:xfrm>
          <a:prstGeom prst="wedgeRoundRectCallout">
            <a:avLst>
              <a:gd name="adj1" fmla="val 69012"/>
              <a:gd name="adj2" fmla="val 57240"/>
              <a:gd name="adj3" fmla="val 16667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RPT Workbench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5791200" y="228600"/>
            <a:ext cx="2362200" cy="838200"/>
          </a:xfrm>
          <a:prstGeom prst="wedgeRoundRectCallout">
            <a:avLst>
              <a:gd name="adj1" fmla="val -63170"/>
              <a:gd name="adj2" fmla="val 145335"/>
              <a:gd name="adj3" fmla="val 16667"/>
            </a:avLst>
          </a:prstGeom>
          <a:solidFill>
            <a:srgbClr val="FFC00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Trace data collected from Agent Controller does not contain the URL information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4315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" name="Content Placeholder 8"/>
          <p:cNvGraphicFramePr>
            <a:graphicFrameLocks/>
          </p:cNvGraphicFramePr>
          <p:nvPr/>
        </p:nvGraphicFramePr>
        <p:xfrm>
          <a:off x="8382000" y="0"/>
          <a:ext cx="762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000"/>
                <a:gridCol w="381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9140</TotalTime>
  <Words>53</Words>
  <Application>Microsoft Office PowerPoint</Application>
  <PresentationFormat>On-screen Show (4:3)</PresentationFormat>
  <Paragraphs>27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PerfTest: Meeting Note (09/29/09)</vt:lpstr>
      <vt:lpstr>Slide 2</vt:lpstr>
      <vt:lpstr>Slide 3</vt:lpstr>
      <vt:lpstr>Slide 4</vt:lpstr>
      <vt:lpstr>Slide 5</vt:lpstr>
    </vt:vector>
  </TitlesOfParts>
  <Company> 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PerfTest: Setup</dc:title>
  <dc:creator>Yoonki Song</dc:creator>
  <cp:lastModifiedBy>Yoonki Song</cp:lastModifiedBy>
  <cp:revision>643</cp:revision>
  <dcterms:created xsi:type="dcterms:W3CDTF">2009-09-22T19:40:59Z</dcterms:created>
  <dcterms:modified xsi:type="dcterms:W3CDTF">2009-09-30T03:44:52Z</dcterms:modified>
</cp:coreProperties>
</file>